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4557-192B-4EE3-B1D8-02BB598C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88A5B-3BDE-44B0-B3B5-52FFEB48C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FF5C-9722-46E2-85CA-B1A83D7EAF08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052EC2-F805-4DB4-987F-29B81FA3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D2940-E40D-45F6-8D0D-61757CA94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C3DAD-F6AF-45E3-A09C-C05A276E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7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A5073-C436-4D9D-A3E2-D1BE2E3D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8E6E4-631E-45EA-B099-DF4EE3B78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4D8C7-4419-4B23-A43C-2E19B1FB3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0FF5C-9722-46E2-85CA-B1A83D7EAF08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E2D75-8F46-4E37-8A22-EF2F7B2F8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DE8FA-C08F-468F-894E-CBF78F6DB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C3DAD-F6AF-45E3-A09C-C05A276E8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4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135F08-FF48-4816-BB7A-8579B69D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solidFill>
                  <a:srgbClr val="000000"/>
                </a:solidFill>
                <a:cs typeface="Times New Roman" pitchFamily="18" charset="0"/>
              </a:rPr>
              <a:t>Lecture 10 </a:t>
            </a:r>
            <a:r>
              <a:rPr lang="en-US" altLang="zh-CN" sz="4400"/>
              <a:t>ADC and DAC</a:t>
            </a:r>
            <a:endParaRPr lang="en-US" altLang="zh-CN" sz="4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29CD5-431A-4402-B54B-9E8D3B3025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2069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71527F-5609-462A-9B37-02FC7647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u="sng"/>
              <a:t>M = 2</a:t>
            </a:r>
            <a:r>
              <a:rPr lang="en-US" sz="4000" u="sng" baseline="30000"/>
              <a:t>n</a:t>
            </a:r>
            <a:r>
              <a:rPr lang="en-US" sz="4000" u="sng"/>
              <a:t>-1 or 2</a:t>
            </a:r>
            <a:r>
              <a:rPr lang="en-US" sz="4000" u="sng" baseline="30000"/>
              <a:t>n</a:t>
            </a:r>
            <a:r>
              <a:rPr lang="en-US" sz="4000" u="sng"/>
              <a:t> Steps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2A707-CC7B-4BFD-B931-21266FCB62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4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8AC3A4-D886-42A3-946B-2609259C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010000"/>
                </a:solidFill>
              </a:rPr>
              <a:t>A-to-D &amp; D-to-A Conversion Applications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1D5F7-FCF6-423A-827C-94336E0600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246EBA-F4A8-4143-A7C7-2F311BD7F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A-to-D &amp; D-to-A Conversion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F79B7-813B-45FA-8F87-687040EA54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14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2CF4DB-919E-4E5E-BCEB-4AA32E5B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0000"/>
                </a:solidFill>
              </a:rPr>
              <a:t>Digital to Analog Conversion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B0E50-272C-495C-81F0-15E821F6D0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73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F9A7A0-5CDC-4C59-8EAB-1255CA6C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to Analog Converter, a simple 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71EEE-3A0D-4C37-BEC5-3E3235A906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0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BC841D-8FA1-4EB9-A738-4026469FE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to Analog Converter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263AE-B450-43DC-B44A-8D34A97131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0EA53C-D42C-4450-9E81-9D721575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10000"/>
                </a:solidFill>
              </a:rPr>
              <a:t>Problem in A-to-D is it does not know analog voltage that it senses!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D0D3D-B91A-416A-A246-2FCC63977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6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DC5A30-3CC6-45D7-8E60-AEB828AC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DAC vs. ADC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9AE4E-6638-405E-B3C5-DAA8F15B21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2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F3C4F8-56E4-4FBF-B8E8-8EF2D452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Win the Guessing Game?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74325-0980-440A-A055-D9F7185EE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85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C9E7C8-877F-45DF-A86C-34C1DB571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1313" indent="-341313" defTabSz="457200"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/>
              <a:t>How fast can we find the match?</a:t>
            </a:r>
            <a:endParaRPr lang="en-GB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700F9-F1A3-42B5-8880-2FA82AD85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012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326DD1-3EA2-4CC6-941C-80E3F77D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Types of I/O Exist?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7518C-D0D3-4FE9-B835-B2A8949A8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87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4147E2-9D23-42F4-BF53-F9942734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62915">
              <a:lnSpc>
                <a:spcPct val="95000"/>
              </a:lnSpc>
              <a:spcBef>
                <a:spcPts val="456"/>
              </a:spcBef>
              <a:tabLst>
                <a:tab pos="0" algn="l"/>
                <a:tab pos="925830" algn="l"/>
                <a:tab pos="1851660" algn="l"/>
                <a:tab pos="2777490" algn="l"/>
                <a:tab pos="3703320" algn="l"/>
                <a:tab pos="4629150" algn="l"/>
                <a:tab pos="5554980" algn="l"/>
                <a:tab pos="6480810" algn="l"/>
                <a:tab pos="7406640" algn="l"/>
                <a:tab pos="8332470" algn="l"/>
                <a:tab pos="9258300" algn="l"/>
                <a:tab pos="10184130" algn="l"/>
              </a:tabLst>
            </a:pPr>
            <a:r>
              <a:rPr lang="en-GB" sz="3600"/>
              <a:t>Four ADC encoding techniques</a:t>
            </a:r>
            <a:endParaRPr lang="en-GB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F1169-78F1-49EB-BE60-634DFE7EF8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22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FD27CF-13C8-4DE4-87C1-F611E776B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ADC: Digital Encoding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4A38A-9026-4B0C-BDE1-4067F5B450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0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85A535-98DD-4B51-A3F6-C38BD72A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62915">
              <a:lnSpc>
                <a:spcPct val="95000"/>
              </a:lnSpc>
              <a:spcBef>
                <a:spcPts val="456"/>
              </a:spcBef>
              <a:tabLst>
                <a:tab pos="0" algn="l"/>
                <a:tab pos="925830" algn="l"/>
                <a:tab pos="1851660" algn="l"/>
                <a:tab pos="2777490" algn="l"/>
                <a:tab pos="3703320" algn="l"/>
                <a:tab pos="4629150" algn="l"/>
                <a:tab pos="5554980" algn="l"/>
                <a:tab pos="6480810" algn="l"/>
                <a:tab pos="7406640" algn="l"/>
                <a:tab pos="8332470" algn="l"/>
                <a:tab pos="9258300" algn="l"/>
                <a:tab pos="10184130" algn="l"/>
              </a:tabLst>
            </a:pPr>
            <a:r>
              <a:rPr lang="en-GB" sz="3600"/>
              <a:t>Sample and Hold Circuitry</a:t>
            </a:r>
            <a:endParaRPr lang="en-GB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649C5-BE27-4E2E-A445-3627BF6D2D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257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FFEEFE-40D4-47C7-94A5-96CC072C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Counter-type A/D Converters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AD095-0E93-4C00-89C3-5457C9CB5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1801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349279-E73C-412F-9C23-7BC711D2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Counter-type A/D Converter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2CBE2-39BB-49F0-AA10-10F15E714A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66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EC27DA-00F4-4CF9-A278-50AFC703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Successive-Approximation Converters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42A8D-2FD6-44F6-B86E-CA6F36F969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712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F97A4E-7E79-4D34-9942-40A15A40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Analog-to-digital fundamental concepts</a:t>
            </a:r>
            <a:br>
              <a:rPr lang="en-US"/>
            </a:br>
            <a:r>
              <a:rPr lang="en-US"/>
              <a:t>conversion process - successive approximation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3AC99-4843-4A8F-BB04-F702CBDA42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3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4AEE78-C746-4D50-A25A-22D8B3B19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Successive-Approximation Converters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7BEDB-9FB4-4799-8ACA-CE61DA17CE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8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1C4ACB-1C85-42F5-AB5A-9105C01D6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Successive Approximation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67FE9-16A7-4255-A1D6-F6B78ED779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9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A6ABC8-0A88-4C93-A459-05620F85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Successive Approximation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ECB14-6237-4BC4-A7E2-AB6863EEA9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48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B529AB-DFA5-4509-9369-1A8AF208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I/O Type 1: Control output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DBE06-4B5E-4ACB-A6BC-433C683E47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31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830656-0AAE-4E7C-AB4E-B2224845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Successive Approximation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E204A8-8DAB-47E9-B8D5-644EE4D899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0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FB06A0-8E47-445C-995E-5B356EC3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Binary-Search ADC Operation Review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1C872-FCFF-4BB9-9085-0BCA993313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49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FE9B4E-4639-4131-BF81-5106B248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ADC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BF117-C99C-4001-A268-533AC95E37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68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3C829E-6DBB-4022-9595-D6945FE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Parallel A/D Converters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A36B9-C706-4140-ABC0-2B51CE017A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2231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338105-E1F6-4D37-A6BF-93E4D739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22962-CE9F-49B8-9399-3AD2153E8D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6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A5C674-A23B-408B-A89A-11E095850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DAC/ADC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37FA6-B32A-40DE-95C9-58EDC1A7FF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3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E3F531-C6A8-418E-9A52-E8180362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signals (pins) do we need for ADC chip?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ED9D0-707B-41C8-A97D-7608B56DC1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33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AA5BFA-DB71-4D43-AB42-551C5D336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Choosing right ADC chips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168CE-C880-40A3-80A5-7646094A8A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360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80D151-B679-4B1F-A3D0-2F7E4D86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Analog-to-Digital Converter (ATD)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CEBF4-F9CE-4E45-9D6C-AE7941E69C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4637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7F142B-C791-4E61-8AA3-65AAC5F5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ATD Control Registers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E3DE6-EABB-40FE-99A6-62A53DC873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383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FB14A3-E80C-4085-BBD3-CEC3B744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Pulse Width Modulation (PWM)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901FA-E932-4E5F-8986-0B23501B4D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52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348C81-C02A-4220-8CA4-57B46205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ATD Input and Result Registers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F6313-5929-4D9C-B594-F21DE8B9B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0799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D79453-C9A4-40F1-9B9E-C7E3B7F25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ATD Control Register ATDCTL4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3D147-57D4-4A29-815B-D7BF745CB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6188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44BA77-94B2-4F71-AB6F-CEAA9408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Using the M68HC12 ATD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CC46B7-548A-4E96-B73E-126F9FF418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3612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2F2EAE-C88A-4676-9634-22E60B56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Pulse Width Modulation Signal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81687-3E90-4934-82D2-C10F7BD910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0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EE3A04-109B-4229-8B07-16C02FDC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I/O Type 2: Sensory input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2BC1A-0166-4799-8FDF-EF30B89498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29DC65-4DD8-4861-AA3F-17B50480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ADC/DAC Terminology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59176-725F-47B0-8316-4CE6C8C66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6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886334-BFA3-4638-8B08-A182822A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 </a:t>
            </a:r>
            <a:br>
              <a:rPr lang="en-US"/>
            </a:br>
            <a:r>
              <a:rPr lang="en-US"/>
              <a:t>conversion process - </a:t>
            </a:r>
            <a:r>
              <a:rPr lang="en-US">
                <a:solidFill>
                  <a:srgbClr val="FF0000"/>
                </a:solidFill>
              </a:rPr>
              <a:t>encoding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78B3A-073A-4D82-A46A-5113318FE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5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0B64C2-936A-49EB-90BB-6B38B334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Analog/Digital Mapping and Resolution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86B58-A04A-4B5B-89E4-B80F75A3EC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9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On-screen Show (4:3)</PresentationFormat>
  <Paragraphs>41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等线 Light</vt:lpstr>
      <vt:lpstr>Arial</vt:lpstr>
      <vt:lpstr>Calibri</vt:lpstr>
      <vt:lpstr>Calibri Light</vt:lpstr>
      <vt:lpstr>Times New Roman</vt:lpstr>
      <vt:lpstr>Office Theme</vt:lpstr>
      <vt:lpstr>Lecture 10 ADC and DAC</vt:lpstr>
      <vt:lpstr>What Types of I/O Exist?</vt:lpstr>
      <vt:lpstr>I/O Type 1: Control output</vt:lpstr>
      <vt:lpstr>Pulse Width Modulation (PWM)</vt:lpstr>
      <vt:lpstr>Pulse Width Modulation Signal</vt:lpstr>
      <vt:lpstr>I/O Type 2: Sensory input</vt:lpstr>
      <vt:lpstr>ADC/DAC Terminology</vt:lpstr>
      <vt:lpstr>Analog vs. Digital  conversion process - encoding</vt:lpstr>
      <vt:lpstr>Analog/Digital Mapping and Resolution</vt:lpstr>
      <vt:lpstr>M = 2n-1 or 2n Steps</vt:lpstr>
      <vt:lpstr>A-to-D &amp; D-to-A Conversion Applications</vt:lpstr>
      <vt:lpstr>A-to-D &amp; D-to-A Conversion</vt:lpstr>
      <vt:lpstr>Digital to Analog Conversion</vt:lpstr>
      <vt:lpstr>Digital to Analog Converter, a simple one</vt:lpstr>
      <vt:lpstr>Digital to Analog Converter</vt:lpstr>
      <vt:lpstr>Problem in A-to-D is it does not know analog voltage that it senses!</vt:lpstr>
      <vt:lpstr>DAC vs. ADC</vt:lpstr>
      <vt:lpstr>How to Win the Guessing Game?</vt:lpstr>
      <vt:lpstr>How fast can we find the match?</vt:lpstr>
      <vt:lpstr>Four ADC encoding techniques</vt:lpstr>
      <vt:lpstr>ADC: Digital Encoding</vt:lpstr>
      <vt:lpstr>Sample and Hold Circuitry</vt:lpstr>
      <vt:lpstr>Counter-type A/D Converters</vt:lpstr>
      <vt:lpstr>Counter-type A/D Converter</vt:lpstr>
      <vt:lpstr>Successive-Approximation Converters</vt:lpstr>
      <vt:lpstr>Analog-to-digital fundamental concepts conversion process - successive approximation</vt:lpstr>
      <vt:lpstr>Successive-Approximation Converters</vt:lpstr>
      <vt:lpstr>Successive Approximation Example</vt:lpstr>
      <vt:lpstr>Successive Approximation Example</vt:lpstr>
      <vt:lpstr>Successive Approximation Example</vt:lpstr>
      <vt:lpstr>Binary-Search ADC Operation Review</vt:lpstr>
      <vt:lpstr>Constructing ADC</vt:lpstr>
      <vt:lpstr>Parallel A/D Converters</vt:lpstr>
      <vt:lpstr>PowerPoint Presentation</vt:lpstr>
      <vt:lpstr>Characteristics of DAC/ADC</vt:lpstr>
      <vt:lpstr>What signals (pins) do we need for ADC chip?</vt:lpstr>
      <vt:lpstr>Choosing right ADC chips</vt:lpstr>
      <vt:lpstr>Analog-to-Digital Converter (ATD)</vt:lpstr>
      <vt:lpstr>ATD Control Registers</vt:lpstr>
      <vt:lpstr>ATD Input and Result Registers</vt:lpstr>
      <vt:lpstr>ATD Control Register ATDCTL4</vt:lpstr>
      <vt:lpstr>Using the M68HC12 ATD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 ADC and DAC</dc:title>
  <dc:creator>JL</dc:creator>
  <cp:lastModifiedBy>JL</cp:lastModifiedBy>
  <cp:revision>1</cp:revision>
  <dcterms:created xsi:type="dcterms:W3CDTF">2018-11-29T23:23:39Z</dcterms:created>
  <dcterms:modified xsi:type="dcterms:W3CDTF">2018-11-29T23:23:39Z</dcterms:modified>
</cp:coreProperties>
</file>